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7" r:id="rId3"/>
    <p:sldId id="278" r:id="rId4"/>
    <p:sldId id="285" r:id="rId5"/>
    <p:sldId id="287" r:id="rId6"/>
    <p:sldId id="288" r:id="rId7"/>
    <p:sldId id="282" r:id="rId8"/>
    <p:sldId id="284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30-1-2017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30-1-2017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30-1-2017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30-1-2017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30-1-2017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30-1-2017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30-1-2017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30-1-2017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Vorige week</a:t>
            </a:r>
          </a:p>
          <a:p>
            <a:pPr marL="0" indent="0">
              <a:buNone/>
            </a:pPr>
            <a:r>
              <a:rPr lang="nl-NL" dirty="0" smtClean="0"/>
              <a:t>- Ondernemersvormen</a:t>
            </a: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Deeltaak 3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Verzekeringen</a:t>
            </a: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Deeltaak 3</a:t>
            </a:r>
            <a:endParaRPr lang="nl-NL" dirty="0"/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Verzekeringen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Verplichte verzekering of niet?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Persoonlijk</a:t>
            </a:r>
          </a:p>
          <a:p>
            <a:pPr lvl="1"/>
            <a:r>
              <a:rPr lang="nl-NL" dirty="0" smtClean="0"/>
              <a:t>Altijd persoonlijk</a:t>
            </a:r>
          </a:p>
          <a:p>
            <a:pPr lvl="1"/>
            <a:r>
              <a:rPr lang="nl-NL" dirty="0" smtClean="0"/>
              <a:t>V.O.F.</a:t>
            </a:r>
          </a:p>
          <a:p>
            <a:r>
              <a:rPr lang="nl-NL" dirty="0" smtClean="0"/>
              <a:t>Zakelijk</a:t>
            </a:r>
          </a:p>
          <a:p>
            <a:pPr lvl="1"/>
            <a:r>
              <a:rPr lang="nl-NL" dirty="0" smtClean="0"/>
              <a:t>Werknemersverzekeringen</a:t>
            </a:r>
          </a:p>
          <a:p>
            <a:pPr lvl="1"/>
            <a:r>
              <a:rPr lang="nl-NL" dirty="0" smtClean="0"/>
              <a:t>Bedrijfsverzekeringen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289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Persoonlijke verzekeringen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63688" y="1196752"/>
            <a:ext cx="6923112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Zorgverzekering</a:t>
            </a:r>
          </a:p>
          <a:p>
            <a:pPr marL="0" indent="0">
              <a:buNone/>
            </a:pPr>
            <a:r>
              <a:rPr lang="nl-NL" dirty="0" smtClean="0"/>
              <a:t>- moet iedereen hebben</a:t>
            </a:r>
          </a:p>
          <a:p>
            <a:pPr marL="0" indent="0">
              <a:buNone/>
            </a:pPr>
            <a:r>
              <a:rPr lang="nl-NL" dirty="0" smtClean="0"/>
              <a:t>Sociale premies</a:t>
            </a:r>
          </a:p>
          <a:p>
            <a:pPr marL="0" indent="0">
              <a:buNone/>
            </a:pPr>
            <a:r>
              <a:rPr lang="nl-NL" dirty="0" smtClean="0"/>
              <a:t>- iedereen die inkomstenbelasting betaalt.</a:t>
            </a:r>
          </a:p>
          <a:p>
            <a:pPr marL="0" indent="0">
              <a:buNone/>
            </a:pPr>
            <a:r>
              <a:rPr lang="nl-NL" dirty="0" smtClean="0"/>
              <a:t>Arbeidsongeschiktheidsverzekering</a:t>
            </a:r>
          </a:p>
          <a:p>
            <a:pPr>
              <a:buFontTx/>
              <a:buChar char="-"/>
            </a:pPr>
            <a:r>
              <a:rPr lang="nl-NL" dirty="0" smtClean="0"/>
              <a:t>Ziektewet</a:t>
            </a:r>
          </a:p>
          <a:p>
            <a:pPr>
              <a:buFontTx/>
              <a:buChar char="-"/>
            </a:pPr>
            <a:r>
              <a:rPr lang="nl-NL" dirty="0" smtClean="0"/>
              <a:t>WIA</a:t>
            </a:r>
          </a:p>
          <a:p>
            <a:pPr>
              <a:buFontTx/>
              <a:buChar char="-"/>
            </a:pPr>
            <a:r>
              <a:rPr lang="nl-NL" dirty="0" smtClean="0"/>
              <a:t>Werkloosheid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1923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Zakelijk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 smtClean="0"/>
              <a:t>Werknemersverzekeringen</a:t>
            </a:r>
          </a:p>
          <a:p>
            <a:pPr>
              <a:buFontTx/>
              <a:buChar char="-"/>
            </a:pPr>
            <a:r>
              <a:rPr lang="nl-NL" dirty="0" smtClean="0"/>
              <a:t>WW</a:t>
            </a:r>
          </a:p>
          <a:p>
            <a:pPr>
              <a:buFontTx/>
              <a:buChar char="-"/>
            </a:pPr>
            <a:r>
              <a:rPr lang="nl-NL" dirty="0" smtClean="0"/>
              <a:t>WIA</a:t>
            </a:r>
          </a:p>
          <a:p>
            <a:pPr>
              <a:buFontTx/>
              <a:buChar char="-"/>
            </a:pPr>
            <a:r>
              <a:rPr lang="nl-NL" dirty="0" smtClean="0"/>
              <a:t>ZW</a:t>
            </a:r>
          </a:p>
          <a:p>
            <a:pPr marL="0" indent="0">
              <a:buNone/>
            </a:pPr>
            <a:r>
              <a:rPr lang="nl-NL" dirty="0" smtClean="0"/>
              <a:t>Bedrijfsverzekeringen</a:t>
            </a:r>
          </a:p>
          <a:p>
            <a:pPr>
              <a:buFontTx/>
              <a:buChar char="-"/>
            </a:pPr>
            <a:r>
              <a:rPr lang="nl-NL" dirty="0" smtClean="0"/>
              <a:t>Aansprakelijkheid</a:t>
            </a:r>
          </a:p>
          <a:p>
            <a:pPr lvl="1">
              <a:buFontTx/>
              <a:buChar char="-"/>
            </a:pPr>
            <a:r>
              <a:rPr lang="nl-NL" dirty="0" smtClean="0"/>
              <a:t>Persoonlijk</a:t>
            </a:r>
          </a:p>
          <a:p>
            <a:pPr lvl="1">
              <a:buFontTx/>
              <a:buChar char="-"/>
            </a:pPr>
            <a:r>
              <a:rPr lang="nl-NL" dirty="0" smtClean="0"/>
              <a:t>Auto</a:t>
            </a:r>
          </a:p>
          <a:p>
            <a:pPr>
              <a:buFontTx/>
              <a:buChar char="-"/>
            </a:pPr>
            <a:r>
              <a:rPr lang="nl-NL" dirty="0" smtClean="0"/>
              <a:t>Beroepsaansprakelijkheid</a:t>
            </a:r>
          </a:p>
          <a:p>
            <a:pPr>
              <a:buFontTx/>
              <a:buChar char="-"/>
            </a:pPr>
            <a:r>
              <a:rPr lang="nl-NL" dirty="0" smtClean="0"/>
              <a:t>Rechtsbijstand</a:t>
            </a:r>
          </a:p>
          <a:p>
            <a:pPr>
              <a:buFontTx/>
              <a:buChar char="-"/>
            </a:pPr>
            <a:r>
              <a:rPr lang="nl-NL" dirty="0" smtClean="0"/>
              <a:t>Opstalverzekering</a:t>
            </a:r>
          </a:p>
          <a:p>
            <a:pPr>
              <a:buFontTx/>
              <a:buChar char="-"/>
            </a:pPr>
            <a:r>
              <a:rPr lang="nl-NL" dirty="0" smtClean="0"/>
              <a:t>Inventaris en goederen verzekering</a:t>
            </a:r>
          </a:p>
          <a:p>
            <a:pPr>
              <a:buFontTx/>
              <a:buChar char="-"/>
            </a:pPr>
            <a:endParaRPr lang="nl-NL" dirty="0" smtClean="0"/>
          </a:p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160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Kosten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Kan heel erg verschillen.</a:t>
            </a:r>
          </a:p>
          <a:p>
            <a:endParaRPr lang="nl-NL" dirty="0"/>
          </a:p>
          <a:p>
            <a:r>
              <a:rPr lang="nl-NL" dirty="0" smtClean="0"/>
              <a:t>Kijk eens </a:t>
            </a:r>
            <a:r>
              <a:rPr lang="nl-NL" smtClean="0"/>
              <a:t>op MKBdirect.nl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979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Deeltaak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980728"/>
            <a:ext cx="8347532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3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Ga aan de gang!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1" y="972720"/>
            <a:ext cx="8737325" cy="4904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16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2702</TotalTime>
  <Words>79</Words>
  <Application>Microsoft Office PowerPoint</Application>
  <PresentationFormat>Diavoorstelling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Calibri</vt:lpstr>
      <vt:lpstr>Kantoorthema</vt:lpstr>
      <vt:lpstr>PowerPoint-presentatie</vt:lpstr>
      <vt:lpstr>Planning</vt:lpstr>
      <vt:lpstr>Verzekeringen</vt:lpstr>
      <vt:lpstr>Persoonlijke verzekeringen</vt:lpstr>
      <vt:lpstr>Zakelijk</vt:lpstr>
      <vt:lpstr>Kosten</vt:lpstr>
      <vt:lpstr>Deeltaak 3</vt:lpstr>
      <vt:lpstr>Ga aan de gang!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78</cp:revision>
  <dcterms:created xsi:type="dcterms:W3CDTF">2013-11-15T15:05:42Z</dcterms:created>
  <dcterms:modified xsi:type="dcterms:W3CDTF">2017-01-30T21:47:36Z</dcterms:modified>
</cp:coreProperties>
</file>